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12199-D57B-EA4E-AF77-C53F318CA688}" type="datetimeFigureOut">
              <a:rPr lang="en-US" smtClean="0"/>
              <a:t>5/31/19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086BC-A2AF-7D4A-AE44-DEBD4842F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76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3086BC-A2AF-7D4A-AE44-DEBD4842FC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207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6349A-D3D2-5C42-B7EC-D820116A5D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7E8CF2-A735-5740-B771-4D42A07047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9BB96-0CF4-1348-945E-67368CD71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9293A-28BC-834E-86B4-E9C3394B6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8C2D6-E167-8B4D-8C5B-C33258DFB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2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9A9F9-C96C-E546-B954-4BBF7D6CA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4CE55-1DEC-9F4D-8F86-8265735C7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CC9AE-A5C0-6D44-A671-534DCA6FC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B2D3EE-D5A4-844A-897E-652FD90E6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C0CD0-B1FF-724A-B4B2-A4781A176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20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9BCA6B-37F0-C84D-B686-595671B3A5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234A93-2F3F-DD40-A01D-B20077A50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90119-0A34-DC40-9E89-C88377B04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2A891-7568-D940-92E0-3831386F3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3029C-D633-4B40-9897-1FB8EA10E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45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879DA-C19F-1D4C-89FE-EDED7B0EA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8C3B2-C804-3144-B47D-132F7F63EB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5AA41-9BB1-9E49-9C35-F1944FDAD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DE950-FA43-7448-AFCA-37D4C5D8F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3F748-C98B-B545-9205-4B00B22B6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320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6840F-ABE0-0047-8A36-D3E8E3574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B87CC-CFDF-E544-B3C9-6462DA670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15172-47AC-E94A-A6B6-EB3B65E9D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43722-5C68-5246-B743-3AA9564E1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EBC5C-53D2-FA4F-A229-4094BC1A1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69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DB7DD-780D-8F43-8171-DCD876BF9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54C43-4FC9-D14E-9290-586E8C2265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544025-DCEC-DF46-A060-2DA292D739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CC990A-59E6-5F45-A5A4-84F8B8A70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EF2145-9EF6-7C4B-AA82-438487945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BBD0E0-46A2-CD45-AB61-4ECF9F1A3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26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A7CBF-F248-8D40-B4C3-B508A514E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48ED1-C9E1-7748-A36F-492BE5415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818067-99B0-5042-8BAB-CDD213E9AF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9A7282-0BD3-E24C-BC7D-E3741D7595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D2CD02-77D9-984A-B93B-C324BE5862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354C6E-6892-B147-A3BD-195CBDDEB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FD12AE-9B23-3749-AC13-A46F206F8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11608B-B8FE-7B4B-A9A1-9A89E449B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973E8-3190-5142-B091-2B458CD0E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08B820-0EF9-D04A-960B-6B1BBE16F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0AEEDC-1C9D-D740-BD39-8F5AFD74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BE11B4-D39F-F749-B38C-A185ADD55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69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ECA823-45DA-F64A-8637-71C64DFA3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18AD64-34BF-2045-B77A-3F67411E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FA7297-A55E-E94E-A1E8-D09E2BD27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9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9B99F-1564-CE4D-AF01-EAEE41CFD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199A8-E9F3-D443-BECB-AAE8C53F5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021A95-A408-6442-89B3-617319214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B7177B-B83E-584F-8DBE-35A289E1C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5DE591-122B-2446-A317-9832992BB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BE9F4-2874-234A-BA89-503BE130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13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70A1D-86F5-9B48-9201-3EBB6868D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68412F-3907-AC4C-8E77-775D23AA29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6C70A-92C2-8B40-AA25-56982CADE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199549-CA21-B34C-96DB-B783B7497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EE8D1-0828-BC4E-AC9F-EFEF24904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394DCD-251D-254C-B06D-2F9D7D5BC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12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ED8A76-13FD-FA42-8DD9-6058B2A07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7F72C3-C12C-754B-8FC1-212E5BFF2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7E5AC-B7BA-2B43-9805-FEC89CC348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50450-71EB-E24B-BD33-1B8283C01F3C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706C5-37DA-2243-AE0A-FEEAC965C2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EE457-1D68-0D42-AD2F-FBB583C54C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2B11E-941D-794D-B848-4C5E9131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0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A8B0F5-4756-534C-94C1-C1B599DD2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7B6C0A-33B9-C44C-8913-CBB0C2CBB4AE}"/>
              </a:ext>
            </a:extLst>
          </p:cNvPr>
          <p:cNvSpPr txBox="1"/>
          <p:nvPr/>
        </p:nvSpPr>
        <p:spPr>
          <a:xfrm>
            <a:off x="4834767" y="2844225"/>
            <a:ext cx="2522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ROUTE 3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395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</Words>
  <Application>Microsoft Macintosh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Shenaal Dias</dc:creator>
  <cp:lastModifiedBy>Shenaal Dias</cp:lastModifiedBy>
  <cp:revision>14</cp:revision>
  <dcterms:created xsi:type="dcterms:W3CDTF">2019-05-30T10:56:27Z</dcterms:created>
  <dcterms:modified xsi:type="dcterms:W3CDTF">2019-05-31T04:16:43Z</dcterms:modified>
</cp:coreProperties>
</file>